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61" r:id="rId14"/>
    <p:sldId id="262" r:id="rId15"/>
    <p:sldId id="263" r:id="rId16"/>
    <p:sldId id="264"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0" d="100"/>
          <a:sy n="60" d="100"/>
        </p:scale>
        <p:origin x="96" y="13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32814704"/>
        <c:axId val="232811568"/>
      </c:scatterChart>
      <c:valAx>
        <c:axId val="232814704"/>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32811568"/>
        <c:crosses val="autoZero"/>
        <c:crossBetween val="midCat"/>
      </c:valAx>
      <c:valAx>
        <c:axId val="232811568"/>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328147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32811960"/>
        <c:axId val="232812352"/>
      </c:scatterChart>
      <c:valAx>
        <c:axId val="232811960"/>
        <c:scaling>
          <c:orientation val="minMax"/>
          <c:max val="950"/>
          <c:min val="450"/>
        </c:scaling>
        <c:delete val="0"/>
        <c:axPos val="b"/>
        <c:numFmt formatCode="General" sourceLinked="1"/>
        <c:majorTickMark val="out"/>
        <c:minorTickMark val="none"/>
        <c:tickLblPos val="nextTo"/>
        <c:crossAx val="232812352"/>
        <c:crosses val="autoZero"/>
        <c:crossBetween val="midCat"/>
      </c:valAx>
      <c:valAx>
        <c:axId val="232812352"/>
        <c:scaling>
          <c:orientation val="minMax"/>
          <c:min val="0"/>
        </c:scaling>
        <c:delete val="0"/>
        <c:axPos val="l"/>
        <c:majorGridlines/>
        <c:numFmt formatCode="General" sourceLinked="1"/>
        <c:majorTickMark val="out"/>
        <c:minorTickMark val="none"/>
        <c:tickLblPos val="nextTo"/>
        <c:crossAx val="23281196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3585648"/>
        <c:axId val="343586432"/>
      </c:scatterChart>
      <c:valAx>
        <c:axId val="34358564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3586432"/>
        <c:crosses val="autoZero"/>
        <c:crossBetween val="midCat"/>
      </c:valAx>
      <c:valAx>
        <c:axId val="3435864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358564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487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3" cy="11780079"/>
                      <a:chOff x="0" y="-1598035"/>
                      <a:chExt cx="11937673" cy="11780079"/>
                    </a:xfrm>
                  </p:grpSpPr>
                  <p:grpSp>
                    <p:nvGrpSpPr>
                      <p:cNvPr id="24" name="Group 23"/>
                      <p:cNvGrpSpPr/>
                      <p:nvPr/>
                    </p:nvGrpSpPr>
                    <p:grpSpPr>
                      <a:xfrm>
                        <a:off x="0" y="-1598035"/>
                        <a:ext cx="11937673" cy="11780079"/>
                        <a:chOff x="0" y="-1598035"/>
                        <a:chExt cx="11937673" cy="11780079"/>
                      </a:xfrm>
                    </p:grpSpPr>
                    <p:grpSp>
                      <p:nvGrpSpPr>
                        <p:cNvPr id="22" name="Group 21"/>
                        <p:cNvGrpSpPr/>
                        <p:nvPr/>
                      </p:nvGrpSpPr>
                      <p:grpSpPr>
                        <a:xfrm>
                          <a:off x="0" y="-1598035"/>
                          <a:ext cx="11937673" cy="11780079"/>
                          <a:chOff x="0" y="-1598035"/>
                          <a:chExt cx="11937673"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3" cy="11780079"/>
                            <a:chOff x="0" y="-1598035"/>
                            <a:chExt cx="11937673"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3" cy="11780079"/>
                              <a:chOff x="0" y="-1598035"/>
                              <a:chExt cx="11937673"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4775" t="3213" r="15225" b="5015"/>
                              <a:stretch/>
                            </p:blipFill>
                            <p:spPr>
                              <a:xfrm>
                                <a:off x="6855141" y="5032606"/>
                                <a:ext cx="5082532" cy="3748122"/>
                              </a:xfrm>
                              <a:prstGeom prst="rect">
                                <a:avLst/>
                              </a:prstGeom>
                            </p:spPr>
                          </p:pic>
                        </p:grpSp>
                      </p:grpSp>
                    </p:grpSp>
                    <p:pic>
                      <p:nvPicPr>
                        <p:cNvPr id="23" name="Picture 22"/>
                        <p:cNvPicPr>
                          <a:picLocks noChangeAspect="1"/>
                        </p:cNvPicPr>
                        <p:nvPr/>
                      </p:nvPicPr>
                      <p:blipFill rotWithShape="1">
                        <a:blip r:embed="rId13"/>
                        <a:srcRect l="14896" t="2223" r="15416" b="5371"/>
                        <a:stretch/>
                      </p:blipFill>
                      <p:spPr>
                        <a:xfrm>
                          <a:off x="3354363" y="3277755"/>
                          <a:ext cx="497199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4848" t="2731" r="15227" b="4544"/>
                <a:stretch/>
              </p:blipFill>
              <p:spPr>
                <a:xfrm>
                  <a:off x="4621127" y="-730085"/>
                  <a:ext cx="5054575" cy="3770303"/>
                </a:xfrm>
                <a:prstGeom prst="rect">
                  <a:avLst/>
                </a:prstGeom>
              </p:spPr>
            </p:pic>
          </p:grpSp>
          <p:pic>
            <p:nvPicPr>
              <p:cNvPr id="35" name="Picture 34"/>
              <p:cNvPicPr>
                <a:picLocks noChangeAspect="1"/>
              </p:cNvPicPr>
              <p:nvPr/>
            </p:nvPicPr>
            <p:blipFill rotWithShape="1">
              <a:blip r:embed="rId17"/>
              <a:srcRect l="38553" t="8507" r="15218" b="27231"/>
              <a:stretch/>
            </p:blipFill>
            <p:spPr>
              <a:xfrm>
                <a:off x="4102750" y="-1821354"/>
                <a:ext cx="3315303" cy="2592285"/>
              </a:xfrm>
              <a:prstGeom prst="rect">
                <a:avLst/>
              </a:prstGeom>
            </p:spPr>
          </p:pic>
        </p:grpSp>
        <p:pic>
          <p:nvPicPr>
            <p:cNvPr id="37" name="Picture 36"/>
            <p:cNvPicPr>
              <a:picLocks noChangeAspect="1"/>
            </p:cNvPicPr>
            <p:nvPr/>
          </p:nvPicPr>
          <p:blipFill rotWithShape="1">
            <a:blip r:embed="rId18">
              <a:lum bright="4000"/>
            </a:blip>
            <a:srcRect l="15001" t="2416" r="15634" b="4886"/>
            <a:stretch/>
          </p:blipFill>
          <p:spPr>
            <a:xfrm>
              <a:off x="4232699" y="2214991"/>
              <a:ext cx="4937869" cy="3711877"/>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643</Words>
  <Application>Microsoft Office PowerPoint</Application>
  <PresentationFormat>Widescreen</PresentationFormat>
  <Paragraphs>49</Paragraphs>
  <Slides>17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17</vt:i4>
      </vt:variant>
    </vt:vector>
  </HeadingPairs>
  <TitlesOfParts>
    <vt:vector size="2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Own images at different phase</vt:lpstr>
      <vt:lpstr>Tony’s Images</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62</cp:revision>
  <dcterms:created xsi:type="dcterms:W3CDTF">2016-02-19T14:38:03Z</dcterms:created>
  <dcterms:modified xsi:type="dcterms:W3CDTF">2016-02-24T13:15:39Z</dcterms:modified>
</cp:coreProperties>
</file>